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130800" cy="3721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524000" y="787400"/>
            <a:ext cx="0" cy="4825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524000" y="1473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524000" y="16002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524000" y="2057400"/>
            <a:ext cx="0" cy="634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524000" y="2197100"/>
            <a:ext cx="0" cy="1981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175000" y="787400"/>
            <a:ext cx="0" cy="190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3175000" y="2895600"/>
            <a:ext cx="0" cy="1282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838700" y="787400"/>
            <a:ext cx="0" cy="3390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2192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2" name=""/>
          <p:cNvSpPr/>
          <p:nvPr/>
        </p:nvSpPr>
        <p:spPr>
          <a:xfrm>
            <a:off x="28321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3" name=""/>
          <p:cNvSpPr/>
          <p:nvPr/>
        </p:nvSpPr>
        <p:spPr>
          <a:xfrm>
            <a:off x="43942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4" name=""/>
          <p:cNvSpPr/>
          <p:nvPr/>
        </p:nvSpPr>
        <p:spPr>
          <a:xfrm>
            <a:off x="8886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5" name=""/>
          <p:cNvCxnSpPr/>
          <p:nvPr/>
        </p:nvCxnSpPr>
        <p:spPr>
          <a:xfrm>
            <a:off x="622300" y="1060450"/>
            <a:ext cx="8953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696213" y="1212850"/>
            <a:ext cx="4631436" cy="2895600"/>
          </a:xfrm>
          <a:prstGeom prst="roundRect">
            <a:avLst>
              <a:gd name="adj" fmla="val 4385"/>
            </a:avLst>
          </a:prstGeom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7" name=""/>
          <p:cNvCxnSpPr/>
          <p:nvPr/>
        </p:nvCxnSpPr>
        <p:spPr>
          <a:xfrm>
            <a:off x="1524000" y="1212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1524000" y="1473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524000" y="1600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1524000" y="2057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1524000" y="2197100"/>
            <a:ext cx="0" cy="192404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3175000" y="1212850"/>
            <a:ext cx="0" cy="1479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3175000" y="2895600"/>
            <a:ext cx="0" cy="1225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4838700" y="1212850"/>
            <a:ext cx="0" cy="2908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766063" y="1562100"/>
            <a:ext cx="1515872" cy="596900"/>
          </a:xfrm>
          <a:prstGeom prst="foldedCorner">
            <a:avLst>
              <a:gd name="adj" fmla="val 21276"/>
            </a:avLst>
          </a:prstGeom>
          <a:solidFill>
            <a:srgbClr val="FFFFFF"/>
          </a:solidFill>
          <a:ln w="762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 b="1">
                <a:latin typeface="Nimbus Sans"/>
              </a:rPr>
              <a:t>request</a:t>
            </a:r>
          </a:p>
        </p:txBody>
      </p:sp>
      <p:sp>
        <p:nvSpPr>
          <p:cNvPr id="26" name=""/>
          <p:cNvSpPr/>
          <p:nvPr/>
        </p:nvSpPr>
        <p:spPr>
          <a:xfrm>
            <a:off x="1910816" y="22352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7" name=""/>
          <p:cNvCxnSpPr/>
          <p:nvPr/>
        </p:nvCxnSpPr>
        <p:spPr>
          <a:xfrm>
            <a:off x="1530350" y="24828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724150" y="2635250"/>
            <a:ext cx="2565400" cy="1041400"/>
          </a:xfrm>
          <a:prstGeom prst="snip2SameRect">
            <a:avLst>
              <a:gd name="adj1" fmla="val 12195"/>
              <a:gd name="adj2" fmla="val 12195"/>
            </a:avLst>
          </a:prstGeom>
          <a:solidFill>
            <a:srgbClr val="C8C8C8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9" name=""/>
          <p:cNvCxnSpPr/>
          <p:nvPr/>
        </p:nvCxnSpPr>
        <p:spPr>
          <a:xfrm>
            <a:off x="3175000" y="26352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3175000" y="2895600"/>
            <a:ext cx="0" cy="793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4838700" y="2635250"/>
            <a:ext cx="0" cy="105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3669868" y="29337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33" name=""/>
          <p:cNvCxnSpPr/>
          <p:nvPr/>
        </p:nvCxnSpPr>
        <p:spPr>
          <a:xfrm>
            <a:off x="3181350" y="31686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3584371" y="33020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5" name=""/>
          <p:cNvCxnSpPr/>
          <p:nvPr/>
        </p:nvCxnSpPr>
        <p:spPr>
          <a:xfrm flipH="1">
            <a:off x="3181350" y="35369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844800" y="26797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7" name=""/>
          <p:cNvSpPr/>
          <p:nvPr/>
        </p:nvSpPr>
        <p:spPr>
          <a:xfrm>
            <a:off x="2124735" y="37211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530350" y="39687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766236" y="1257300"/>
            <a:ext cx="11885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query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